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899592" y="1628800"/>
            <a:ext cx="7344816" cy="1584176"/>
          </a:xfrm>
          <a:prstGeom prst="rect">
            <a:avLst/>
          </a:prstGeom>
          <a:solidFill>
            <a:srgbClr val="FFFF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5" name="フローチャート : 代替処理 14"/>
          <p:cNvSpPr/>
          <p:nvPr/>
        </p:nvSpPr>
        <p:spPr>
          <a:xfrm>
            <a:off x="899592" y="404664"/>
            <a:ext cx="7344816" cy="108012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第１２回大会エントリー受付状況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03648" y="1571308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latin typeface="HGS創英角ｺﾞｼｯｸUB" pitchFamily="50" charset="-128"/>
                <a:ea typeface="HGS創英角ｺﾞｼｯｸUB" pitchFamily="50" charset="-128"/>
              </a:rPr>
              <a:t>３</a:t>
            </a:r>
            <a:r>
              <a:rPr lang="en-US" altLang="ja-JP" sz="9600" dirty="0" smtClean="0">
                <a:latin typeface="HGS創英角ｺﾞｼｯｸUB" pitchFamily="50" charset="-128"/>
                <a:ea typeface="HGS創英角ｺﾞｼｯｸUB" pitchFamily="50" charset="-128"/>
              </a:rPr>
              <a:t>,</a:t>
            </a:r>
            <a:r>
              <a:rPr lang="ja-JP" altLang="en-US" sz="9600" dirty="0" smtClean="0">
                <a:latin typeface="HGS創英角ｺﾞｼｯｸUB" pitchFamily="50" charset="-128"/>
                <a:ea typeface="HGS創英角ｺﾞｼｯｸUB" pitchFamily="50" charset="-128"/>
              </a:rPr>
              <a:t>９５１</a:t>
            </a:r>
            <a:r>
              <a:rPr lang="ja-JP" altLang="en-US" sz="9600" dirty="0" smtClean="0">
                <a:latin typeface="HGS創英角ｺﾞｼｯｸUB" pitchFamily="50" charset="-128"/>
                <a:ea typeface="HGS創英角ｺﾞｼｯｸUB" pitchFamily="50" charset="-128"/>
              </a:rPr>
              <a:t>名</a:t>
            </a:r>
            <a:endParaRPr kumimoji="1" lang="ja-JP" altLang="en-US" sz="9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06551"/>
              </p:ext>
            </p:extLst>
          </p:nvPr>
        </p:nvGraphicFramePr>
        <p:xfrm>
          <a:off x="1043608" y="3486493"/>
          <a:ext cx="7272808" cy="282282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843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4094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cap="none" spc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エントリー受付内訳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09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ハーフ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kumimoji="1" lang="ja-JP" altLang="en-US" sz="4400" dirty="0" smtClean="0"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２</a:t>
                      </a:r>
                      <a:r>
                        <a:rPr kumimoji="1" lang="en-US" altLang="ja-JP" sz="4400" dirty="0" smtClean="0"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,</a:t>
                      </a:r>
                      <a:r>
                        <a:rPr kumimoji="1" lang="ja-JP" altLang="en-US" sz="4400" dirty="0" smtClean="0"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１８５名</a:t>
                      </a:r>
                      <a:endParaRPr kumimoji="1" lang="ja-JP" altLang="en-US" sz="4400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09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10km</a:t>
                      </a:r>
                      <a:endParaRPr kumimoji="1" lang="ja-JP" altLang="en-US" sz="4400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kumimoji="1" lang="ja-JP" altLang="en-US" sz="4400" smtClean="0"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５５６名</a:t>
                      </a:r>
                      <a:endParaRPr kumimoji="1" lang="ja-JP" altLang="en-US" sz="4400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17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akira</dc:creator>
  <cp:lastModifiedBy>01530 新名 隼也</cp:lastModifiedBy>
  <cp:revision>16</cp:revision>
  <dcterms:created xsi:type="dcterms:W3CDTF">2012-09-20T02:00:04Z</dcterms:created>
  <dcterms:modified xsi:type="dcterms:W3CDTF">2017-11-11T00:37:27Z</dcterms:modified>
</cp:coreProperties>
</file>